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555" r:id="rId2"/>
    <p:sldId id="556" r:id="rId3"/>
    <p:sldId id="557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38"/>
    <p:restoredTop sz="94659"/>
  </p:normalViewPr>
  <p:slideViewPr>
    <p:cSldViewPr snapToGrid="0" snapToObjects="1">
      <p:cViewPr varScale="1">
        <p:scale>
          <a:sx n="118" d="100"/>
          <a:sy n="118" d="100"/>
        </p:scale>
        <p:origin x="132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7518" y="20638"/>
            <a:ext cx="4665133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4671484" y="20638"/>
            <a:ext cx="7499349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27517" y="2817813"/>
            <a:ext cx="10225616" cy="229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10217151" y="2819400"/>
            <a:ext cx="1947333" cy="229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/>
          <p:cNvPicPr>
            <a:picLocks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27517" y="5089526"/>
            <a:ext cx="12130616" cy="173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3"/>
          <p:cNvSpPr/>
          <p:nvPr userDrawn="1"/>
        </p:nvSpPr>
        <p:spPr>
          <a:xfrm>
            <a:off x="11673417" y="2470150"/>
            <a:ext cx="406400" cy="1524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srgbClr val="F47F28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775200" y="1295400"/>
            <a:ext cx="6807200" cy="1416269"/>
          </a:xfrm>
        </p:spPr>
        <p:txBody>
          <a:bodyPr anchor="b">
            <a:normAutofit/>
          </a:bodyPr>
          <a:lstStyle>
            <a:lvl1pPr algn="r" eaLnBrk="1" latinLnBrk="0" hangingPunct="1">
              <a:buNone/>
              <a:defRPr kumimoji="0" lang="zh-CN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792" y="4114800"/>
            <a:ext cx="9753600" cy="914400"/>
          </a:xfrm>
        </p:spPr>
        <p:txBody>
          <a:bodyPr anchor="b">
            <a:normAutofit/>
          </a:bodyPr>
          <a:lstStyle>
            <a:lvl1pPr marL="0" indent="0" eaLnBrk="1" latinLnBrk="0" hangingPunct="1">
              <a:defRPr kumimoji="0" lang="zh-CN" sz="36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79C3BFF-D77D-40F1-882A-25FE96FE456B}" type="datetimeFigureOut">
              <a:rPr lang="zh-CN" altLang="en-US"/>
              <a:pPr>
                <a:defRPr/>
              </a:pPr>
              <a:t>2022/5/23</a:t>
            </a:fld>
            <a:endParaRPr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8A4C12-ECF2-42A4-BADC-F7C249ABDB5A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555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 userDrawn="1"/>
        </p:nvSpPr>
        <p:spPr>
          <a:xfrm>
            <a:off x="2389718" y="4800600"/>
            <a:ext cx="7334249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1">
              <a:latin typeface="Georg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 eaLnBrk="1" latinLnBrk="0" hangingPunct="1">
              <a:buNone/>
              <a:defRPr kumimoji="0" lang="zh-CN" sz="3200"/>
            </a:lvl1pPr>
            <a:lvl2pPr marL="457200" indent="0" eaLnBrk="1" latinLnBrk="0" hangingPunct="1">
              <a:buNone/>
              <a:defRPr kumimoji="0" lang="zh-CN" sz="2800"/>
            </a:lvl2pPr>
            <a:lvl3pPr marL="914400" indent="0" eaLnBrk="1" latinLnBrk="0" hangingPunct="1">
              <a:buNone/>
              <a:defRPr kumimoji="0" lang="zh-CN" sz="2400"/>
            </a:lvl3pPr>
            <a:lvl4pPr marL="1371600" indent="0" eaLnBrk="1" latinLnBrk="0" hangingPunct="1">
              <a:buNone/>
              <a:defRPr kumimoji="0" lang="zh-CN" sz="2000"/>
            </a:lvl4pPr>
            <a:lvl5pPr marL="1828800" indent="0" eaLnBrk="1" latinLnBrk="0" hangingPunct="1">
              <a:buNone/>
              <a:defRPr kumimoji="0" lang="zh-CN" sz="2000"/>
            </a:lvl5pPr>
            <a:lvl6pPr marL="2286000" indent="0" eaLnBrk="1" latinLnBrk="0" hangingPunct="1">
              <a:buNone/>
              <a:defRPr kumimoji="0" lang="zh-CN" sz="2000"/>
            </a:lvl6pPr>
            <a:lvl7pPr marL="2743200" indent="0" eaLnBrk="1" latinLnBrk="0" hangingPunct="1">
              <a:buNone/>
              <a:defRPr kumimoji="0" lang="zh-CN" sz="2000"/>
            </a:lvl7pPr>
            <a:lvl8pPr marL="3200400" indent="0" eaLnBrk="1" latinLnBrk="0" hangingPunct="1">
              <a:buNone/>
              <a:defRPr kumimoji="0" lang="zh-CN" sz="2000"/>
            </a:lvl8pPr>
            <a:lvl9pPr marL="3657600" indent="0" eaLnBrk="1" latinLnBrk="0" hangingPunct="1">
              <a:buNone/>
              <a:defRPr kumimoji="0" lang="zh-CN"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562600"/>
            <a:ext cx="7315200" cy="609600"/>
          </a:xfrm>
        </p:spPr>
        <p:txBody>
          <a:bodyPr/>
          <a:lstStyle>
            <a:lvl1pPr marL="0" indent="0" algn="ctr" eaLnBrk="1" latinLnBrk="0" hangingPunct="1">
              <a:buNone/>
              <a:defRPr kumimoji="0" lang="zh-CN" sz="1400"/>
            </a:lvl1pPr>
            <a:lvl2pPr marL="457200" indent="0" eaLnBrk="1" latinLnBrk="0" hangingPunct="1">
              <a:buNone/>
              <a:defRPr kumimoji="0" lang="zh-CN" sz="1200"/>
            </a:lvl2pPr>
            <a:lvl3pPr marL="914400" indent="0" eaLnBrk="1" latinLnBrk="0" hangingPunct="1">
              <a:buNone/>
              <a:defRPr kumimoji="0" lang="zh-CN" sz="1000"/>
            </a:lvl3pPr>
            <a:lvl4pPr marL="1371600" indent="0" eaLnBrk="1" latinLnBrk="0" hangingPunct="1">
              <a:buNone/>
              <a:defRPr kumimoji="0" lang="zh-CN" sz="900"/>
            </a:lvl4pPr>
            <a:lvl5pPr marL="1828800" indent="0" eaLnBrk="1" latinLnBrk="0" hangingPunct="1">
              <a:buNone/>
              <a:defRPr kumimoji="0" lang="zh-CN" sz="900"/>
            </a:lvl5pPr>
            <a:lvl6pPr marL="2286000" indent="0" eaLnBrk="1" latinLnBrk="0" hangingPunct="1">
              <a:buNone/>
              <a:defRPr kumimoji="0" lang="zh-CN" sz="900"/>
            </a:lvl6pPr>
            <a:lvl7pPr marL="2743200" indent="0" eaLnBrk="1" latinLnBrk="0" hangingPunct="1">
              <a:buNone/>
              <a:defRPr kumimoji="0" lang="zh-CN" sz="900"/>
            </a:lvl7pPr>
            <a:lvl8pPr marL="3200400" indent="0" eaLnBrk="1" latinLnBrk="0" hangingPunct="1">
              <a:buNone/>
              <a:defRPr kumimoji="0" lang="zh-CN" sz="900"/>
            </a:lvl8pPr>
            <a:lvl9pPr marL="3657600" indent="0" eaLnBrk="1" latinLnBrk="0" hangingPunct="1">
              <a:buNone/>
              <a:defRPr kumimoji="0"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642AD57-B629-4D14-B2C2-9C5F4942A8E6}" type="datetimeFigureOut">
              <a:rPr lang="zh-CN" altLang="en-US"/>
              <a:pPr>
                <a:defRPr/>
              </a:pPr>
              <a:t>2022/5/23</a:t>
            </a:fld>
            <a:endParaRPr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7064BAC-0950-414D-B293-8FDFA04CDB84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600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/>
          <p:cNvSpPr/>
          <p:nvPr userDrawn="1"/>
        </p:nvSpPr>
        <p:spPr>
          <a:xfrm>
            <a:off x="1016000" y="1946209"/>
            <a:ext cx="2743200" cy="205740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      </a:t>
            </a:r>
          </a:p>
        </p:txBody>
      </p:sp>
      <p:sp>
        <p:nvSpPr>
          <p:cNvPr id="5" name="Rectangle 7"/>
          <p:cNvSpPr/>
          <p:nvPr userDrawn="1"/>
        </p:nvSpPr>
        <p:spPr>
          <a:xfrm>
            <a:off x="11582400" y="5265739"/>
            <a:ext cx="609600" cy="96837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>
                <a:solidFill>
                  <a:srgbClr val="FF6600"/>
                </a:solidFill>
              </a:rPr>
              <a:t>           </a:t>
            </a:r>
          </a:p>
        </p:txBody>
      </p:sp>
      <p:sp>
        <p:nvSpPr>
          <p:cNvPr id="6" name="Oval 8"/>
          <p:cNvSpPr/>
          <p:nvPr userDrawn="1"/>
        </p:nvSpPr>
        <p:spPr>
          <a:xfrm>
            <a:off x="1343104" y="1992354"/>
            <a:ext cx="2111296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1992354"/>
            <a:ext cx="7823200" cy="1970046"/>
          </a:xfrm>
        </p:spPr>
        <p:txBody>
          <a:bodyPr>
            <a:normAutofit/>
          </a:bodyPr>
          <a:lstStyle>
            <a:lvl1pPr algn="l" eaLnBrk="1" latinLnBrk="0" hangingPunct="1">
              <a:defRPr kumimoji="0" lang="zh-CN" sz="3000" b="1" cap="all"/>
            </a:lvl1pPr>
          </a:lstStyle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5105401"/>
            <a:ext cx="10972801" cy="375787"/>
          </a:xfrm>
        </p:spPr>
        <p:txBody>
          <a:bodyPr anchor="b">
            <a:normAutofit/>
          </a:bodyPr>
          <a:lstStyle>
            <a:lvl1pPr marL="0" indent="0" algn="r" eaLnBrk="1" latinLnBrk="0" hangingPunct="1">
              <a:buNone/>
              <a:defRPr kumimoji="0" lang="zh-CN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eaLnBrk="1" latinLnBrk="0" hangingPunct="1">
              <a:buNone/>
              <a:defRPr kumimoji="0"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eaLnBrk="1" latinLnBrk="0" hangingPunct="1">
              <a:buNone/>
              <a:defRPr kumimoji="0"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5DF408C7-CD02-499F-A91B-6FDAF990BD31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3394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573" y="76200"/>
            <a:ext cx="11204027" cy="685800"/>
          </a:xfrm>
        </p:spPr>
        <p:txBody>
          <a:bodyPr>
            <a:noAutofit/>
          </a:bodyPr>
          <a:lstStyle>
            <a:lvl1pPr algn="l" eaLnBrk="1" latinLnBrk="0" hangingPunct="1">
              <a:defRPr kumimoji="0" lang="zh-CN" sz="4400" b="1" i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00" y="1440000"/>
            <a:ext cx="11040000" cy="5040000"/>
          </a:xfrm>
        </p:spPr>
        <p:txBody>
          <a:bodyPr/>
          <a:lstStyle>
            <a:lvl1pPr eaLnBrk="1" latinLnBrk="0" hangingPunct="1">
              <a:defRPr kumimoji="0" lang="zh-CN" b="1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1pPr>
            <a:lvl2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2pPr>
            <a:lvl3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3pPr>
            <a:lvl4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4pPr>
            <a:lvl5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0C242D2D-C852-4C9E-8C42-C4FFE9AB9C1F}" type="datetimeFigureOut">
              <a:rPr lang="zh-CN" altLang="en-US"/>
              <a:pPr>
                <a:defRPr/>
              </a:pPr>
              <a:t>2022/5/23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ADED195B-689C-4A9C-B47E-9F4D5BDE1F0E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8353515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: 强调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13E63D82-B623-4A80-A0BE-C1C56E7CEB3E}" type="datetimeFigureOut">
              <a:rPr lang="zh-CN" altLang="en-US"/>
              <a:pPr>
                <a:defRPr/>
              </a:pPr>
              <a:t>2022/5/23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887A390C-185E-4563-994A-21951E07864C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1834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999" y="1"/>
            <a:ext cx="9424020" cy="838200"/>
          </a:xfrm>
        </p:spPr>
        <p:txBody>
          <a:bodyPr anchor="b">
            <a:normAutofit/>
          </a:bodyPr>
          <a:lstStyle>
            <a:lvl1pPr algn="l" eaLnBrk="1" latinLnBrk="0" hangingPunct="1">
              <a:defRPr kumimoji="0" lang="zh-CN" sz="28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6402"/>
            <a:ext cx="5384800" cy="3971455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6400"/>
            <a:ext cx="5384800" cy="3971454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74549D-4781-488C-AD97-39BF3D7C568A}" type="datetimeFigureOut">
              <a:rPr lang="zh-CN" altLang="en-US"/>
              <a:pPr>
                <a:defRPr/>
              </a:pPr>
              <a:t>2022/5/23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425E7F-FAC4-46C4-853A-3D6F99E8528D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2323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762000"/>
            <a:ext cx="3259667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200" y="2077200"/>
            <a:ext cx="9347200" cy="1143000"/>
          </a:xfrm>
        </p:spPr>
        <p:txBody>
          <a:bodyPr/>
          <a:lstStyle>
            <a:lvl1pPr algn="l" eaLnBrk="1" latinLnBrk="0" hangingPunct="1">
              <a:defRPr kumimoji="0" lang="zh-CN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2DE5A58-D748-4448-B00E-878136DA6A35}" type="datetimeFigureOut">
              <a:rPr lang="zh-CN" altLang="en-US"/>
              <a:pPr>
                <a:defRPr/>
              </a:pPr>
              <a:t>2022/5/23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520D866-4B55-4ED3-B5DA-AD583201AF68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104630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: 强调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7200" y="3081000"/>
            <a:ext cx="11582400" cy="1095600"/>
          </a:xfrm>
        </p:spPr>
        <p:txBody>
          <a:bodyPr>
            <a:normAutofit/>
          </a:bodyPr>
          <a:lstStyle>
            <a:lvl1pPr algn="ctr" eaLnBrk="1" latinLnBrk="0" hangingPunct="1">
              <a:defRPr kumimoji="0" lang="zh-CN" sz="4600" b="1" kern="1200" spc="-150" baseline="0">
                <a:ln>
                  <a:gradFill>
                    <a:gsLst>
                      <a:gs pos="0">
                        <a:schemeClr val="bg1"/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schemeClr val="bg1">
                        <a:lumMod val="75000"/>
                      </a:schemeClr>
                    </a:gs>
                    <a:gs pos="91000">
                      <a:schemeClr val="bg1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8603" y="2424752"/>
            <a:ext cx="11592000" cy="639762"/>
          </a:xfrm>
        </p:spPr>
        <p:txBody>
          <a:bodyPr anchor="b">
            <a:normAutofit/>
          </a:bodyPr>
          <a:lstStyle>
            <a:lvl1pPr marL="0" indent="0" algn="ctr" eaLnBrk="1" latinLnBrk="0" hangingPunct="1">
              <a:buNone/>
              <a:defRPr kumimoji="0" lang="zh-CN" sz="2800" kern="1200">
                <a:solidFill>
                  <a:srgbClr val="2E507A">
                    <a:alpha val="81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 eaLnBrk="1" latinLnBrk="0" hangingPunct="1">
              <a:buNone/>
              <a:defRPr kumimoji="0" lang="zh-CN" sz="2000" b="1"/>
            </a:lvl2pPr>
            <a:lvl3pPr marL="914400" indent="0" eaLnBrk="1" latinLnBrk="0" hangingPunct="1">
              <a:buNone/>
              <a:defRPr kumimoji="0" lang="zh-CN" sz="1800" b="1"/>
            </a:lvl3pPr>
            <a:lvl4pPr marL="1371600" indent="0" eaLnBrk="1" latinLnBrk="0" hangingPunct="1">
              <a:buNone/>
              <a:defRPr kumimoji="0" lang="zh-CN" sz="1600" b="1"/>
            </a:lvl4pPr>
            <a:lvl5pPr marL="1828800" indent="0" eaLnBrk="1" latinLnBrk="0" hangingPunct="1">
              <a:buNone/>
              <a:defRPr kumimoji="0" lang="zh-CN" sz="1600" b="1"/>
            </a:lvl5pPr>
            <a:lvl6pPr marL="2286000" indent="0" eaLnBrk="1" latinLnBrk="0" hangingPunct="1">
              <a:buNone/>
              <a:defRPr kumimoji="0" lang="zh-CN" sz="1600" b="1"/>
            </a:lvl6pPr>
            <a:lvl7pPr marL="2743200" indent="0" eaLnBrk="1" latinLnBrk="0" hangingPunct="1">
              <a:buNone/>
              <a:defRPr kumimoji="0" lang="zh-CN" sz="1600" b="1"/>
            </a:lvl7pPr>
            <a:lvl8pPr marL="3200400" indent="0" eaLnBrk="1" latinLnBrk="0" hangingPunct="1">
              <a:buNone/>
              <a:defRPr kumimoji="0" lang="zh-CN" sz="1600" b="1"/>
            </a:lvl8pPr>
            <a:lvl9pPr marL="3657600" indent="0" eaLnBrk="1" latinLnBrk="0" hangingPunct="1">
              <a:buNone/>
              <a:defRPr kumimoji="0"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272CF2-2059-4952-AC89-5E16F1D1008C}" type="datetimeFigureOut">
              <a:rPr lang="zh-CN" altLang="en-US"/>
              <a:pPr>
                <a:defRPr/>
              </a:pPr>
              <a:t>2022/5/23</a:t>
            </a:fld>
            <a:endParaRPr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08EB41-6699-406A-8334-26338E7ECAEB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812502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文本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 userDrawn="1"/>
        </p:nvSpPr>
        <p:spPr>
          <a:xfrm>
            <a:off x="0" y="2895600"/>
            <a:ext cx="10058400" cy="2133600"/>
          </a:xfrm>
          <a:prstGeom prst="rect">
            <a:avLst/>
          </a:prstGeom>
          <a:gradFill flip="none" rotWithShape="1">
            <a:gsLst>
              <a:gs pos="63000">
                <a:schemeClr val="tx1">
                  <a:lumMod val="85000"/>
                  <a:lumOff val="15000"/>
                  <a:alpha val="49000"/>
                </a:schemeClr>
              </a:gs>
              <a:gs pos="100000">
                <a:schemeClr val="tx1">
                  <a:lumMod val="95000"/>
                  <a:lumOff val="5000"/>
                  <a:alpha val="5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53156" y="3200400"/>
            <a:ext cx="9347200" cy="1676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0" lang="zh-CN"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6197600" y="664780"/>
            <a:ext cx="5588000" cy="381000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zh-CN" sz="1800" b="1" kern="120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7EEAC3C-2891-4B76-AD16-3CA62A6AAB3B}" type="datetimeFigureOut">
              <a:rPr lang="zh-CN" altLang="en-US"/>
              <a:pPr>
                <a:defRPr/>
              </a:pPr>
              <a:t>2022/5/23</a:t>
            </a:fld>
            <a:endParaRPr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340E886-37FF-4C63-8246-8BE849545139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57469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媒体(带标题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/>
          <p:nvPr userDrawn="1"/>
        </p:nvSpPr>
        <p:spPr>
          <a:xfrm>
            <a:off x="793751" y="4800600"/>
            <a:ext cx="6498167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1">
              <a:latin typeface="Georgia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08736" y="4800600"/>
            <a:ext cx="6412325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3"/>
          </p:nvPr>
        </p:nvSpPr>
        <p:spPr>
          <a:xfrm>
            <a:off x="782696" y="838200"/>
            <a:ext cx="6498336" cy="3812822"/>
          </a:xfrm>
        </p:spPr>
        <p:txBody>
          <a:bodyPr rtlCol="0">
            <a:normAutofit/>
          </a:bodyPr>
          <a:lstStyle>
            <a:lvl1pPr eaLnBrk="1" latinLnBrk="0" hangingPunct="1">
              <a:buNone/>
              <a:defRPr kumimoji="0" lang="zh-CN"/>
            </a:lvl1pPr>
          </a:lstStyle>
          <a:p>
            <a:pPr lvl="0"/>
            <a:r>
              <a:rPr lang="zh-CN" altLang="en-US" noProof="0"/>
              <a:t>单击图标添加媒体</a:t>
            </a:r>
            <a:endParaRPr lang="zh-CN" noProof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702484" y="838201"/>
            <a:ext cx="3759200" cy="4636911"/>
          </a:xfrm>
        </p:spPr>
        <p:txBody>
          <a:bodyPr>
            <a:normAutofit/>
          </a:bodyPr>
          <a:lstStyle>
            <a:lvl1pPr marL="0" indent="0" algn="l" eaLnBrk="1" latinLnBrk="0" hangingPunct="1">
              <a:buNone/>
              <a:defRPr kumimoji="0" lang="zh-CN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8E8F45-8C17-4E01-882E-17CD2732672F}" type="datetimeFigureOut">
              <a:rPr lang="zh-CN" altLang="en-US"/>
              <a:pPr>
                <a:defRPr/>
              </a:pPr>
              <a:t>2022/5/23</a:t>
            </a:fld>
            <a:endParaRPr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23D7912-6EE7-48C2-9462-0B7CC8B5DCA2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839073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140E46E-FE25-45E7-833F-51218C913D16}" type="datetimeFigureOut">
              <a:rPr lang="zh-CN" altLang="en-US"/>
              <a:pPr>
                <a:defRPr/>
              </a:pPr>
              <a:t>2022/5/23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4ED65D6-130B-4D12-89D6-B888ADD125E2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zh-CN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0" lang="zh-CN"/>
      </a:defPPr>
      <a:lvl1pPr marL="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F833E0-0CD7-844F-AEB6-15337526A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584" y="1073219"/>
            <a:ext cx="7963938" cy="570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85679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031927-1C7D-3B44-868D-60CF8FD20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977900"/>
            <a:ext cx="104648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261489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5C3AC2-81E8-406E-9A3E-E8EB78BAB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311" y="1499372"/>
            <a:ext cx="6573167" cy="262926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E1AA53F-B43C-455C-A5FA-3C1ACC73836F}"/>
              </a:ext>
            </a:extLst>
          </p:cNvPr>
          <p:cNvSpPr/>
          <p:nvPr/>
        </p:nvSpPr>
        <p:spPr>
          <a:xfrm>
            <a:off x="4397458" y="4681345"/>
            <a:ext cx="3397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模拟装箱问题的首次适合法</a:t>
            </a:r>
            <a:r>
              <a:rPr lang="en-US" altLang="zh-CN" i="1" dirty="0">
                <a:solidFill>
                  <a:srgbClr val="FF0000"/>
                </a:solidFill>
              </a:rPr>
              <a:t>FF</a:t>
            </a:r>
            <a:r>
              <a:rPr lang="zh-CN" altLang="en-US" i="1" dirty="0">
                <a:solidFill>
                  <a:srgbClr val="FF0000"/>
                </a:solidFill>
              </a:rPr>
              <a:t>！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453851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PowerPoint 2010 简介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12</Words>
  <Application>Microsoft Office PowerPoint</Application>
  <PresentationFormat>宽屏</PresentationFormat>
  <Paragraphs>4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0" baseType="lpstr">
      <vt:lpstr>黑体</vt:lpstr>
      <vt:lpstr>宋体</vt:lpstr>
      <vt:lpstr>Arial</vt:lpstr>
      <vt:lpstr>Calibri</vt:lpstr>
      <vt:lpstr>Georgia</vt:lpstr>
      <vt:lpstr>Times New Roman</vt:lpstr>
      <vt:lpstr>PowerPoint 2010 简介</vt:lpstr>
      <vt:lpstr>作业</vt:lpstr>
      <vt:lpstr>作业</vt:lpstr>
      <vt:lpstr>作业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Laudau Operations</dc:title>
  <dc:creator>Microsoft Office User</dc:creator>
  <cp:lastModifiedBy>邢慧慧</cp:lastModifiedBy>
  <cp:revision>75</cp:revision>
  <dcterms:created xsi:type="dcterms:W3CDTF">2020-03-03T02:10:43Z</dcterms:created>
  <dcterms:modified xsi:type="dcterms:W3CDTF">2022-05-23T10:02:54Z</dcterms:modified>
</cp:coreProperties>
</file>